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CC88B1-6D9B-4D9D-9B43-83A2DC3D486E}" type="datetimeFigureOut">
              <a:rPr lang="en-US" smtClean="0"/>
              <a:pPr/>
              <a:t>9/15/2016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869B1F-251D-422B-B98A-3F5A236D77A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History and Divine Revelation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How did God reveal himself?</a:t>
            </a:r>
          </a:p>
          <a:p>
            <a:r>
              <a:rPr lang="en-US" sz="2800" dirty="0" smtClean="0"/>
              <a:t>2. Who were the first keepers of revelation?</a:t>
            </a:r>
          </a:p>
          <a:p>
            <a:r>
              <a:rPr lang="en-US" sz="2800" dirty="0" smtClean="0"/>
              <a:t>3. How was God’s revelation to the Jews recorded?</a:t>
            </a:r>
          </a:p>
          <a:p>
            <a:r>
              <a:rPr lang="en-US" sz="2800" dirty="0" smtClean="0"/>
              <a:t>4. What is God’s greatest revelation?</a:t>
            </a:r>
          </a:p>
          <a:p>
            <a:r>
              <a:rPr lang="en-US" sz="2800" dirty="0" smtClean="0"/>
              <a:t>5. What did Jesus do? How did he preserve and fulfill revelation?</a:t>
            </a:r>
          </a:p>
          <a:p>
            <a:r>
              <a:rPr lang="en-US" sz="2800" dirty="0" smtClean="0"/>
              <a:t>6. Who are the “safe-keepers” of revelation today?</a:t>
            </a:r>
          </a:p>
          <a:p>
            <a:r>
              <a:rPr lang="en-US" sz="2800" dirty="0" smtClean="0"/>
              <a:t>7. Of what does revelation consist?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The Bible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Who inspired the Bible?</a:t>
            </a:r>
          </a:p>
          <a:p>
            <a:r>
              <a:rPr lang="en-US" sz="2800" dirty="0" smtClean="0"/>
              <a:t>2. Who wrote it on paper?</a:t>
            </a:r>
          </a:p>
          <a:p>
            <a:r>
              <a:rPr lang="en-US" sz="2800" dirty="0" smtClean="0"/>
              <a:t>3. How does God’s inspiration work? Did it take away the free will of the writers?</a:t>
            </a:r>
          </a:p>
          <a:p>
            <a:r>
              <a:rPr lang="en-US" sz="2800" dirty="0" smtClean="0"/>
              <a:t>4. What aspects of the writing were not inspired?</a:t>
            </a:r>
          </a:p>
          <a:p>
            <a:r>
              <a:rPr lang="en-US" sz="2800" dirty="0" smtClean="0"/>
              <a:t>5. How do we know that there are not any errors in the Bible with regard to the teaching needed for salvation?</a:t>
            </a:r>
          </a:p>
          <a:p>
            <a:r>
              <a:rPr lang="en-US" sz="2800" dirty="0" smtClean="0"/>
              <a:t>6. Are faith and science contrary to one another?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The </a:t>
            </a:r>
            <a:r>
              <a:rPr lang="en-US" dirty="0" err="1" smtClean="0"/>
              <a:t>Magisterium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Who is the protector and teacher of God’s revelation?</a:t>
            </a:r>
          </a:p>
          <a:p>
            <a:r>
              <a:rPr lang="en-US" sz="2800" dirty="0" smtClean="0"/>
              <a:t>2. Who are the successors of Peter and the apostles?</a:t>
            </a:r>
          </a:p>
          <a:p>
            <a:r>
              <a:rPr lang="en-US" sz="2800" dirty="0" smtClean="0"/>
              <a:t>3. What is their teaching authority called?</a:t>
            </a:r>
          </a:p>
          <a:p>
            <a:r>
              <a:rPr lang="en-US" sz="2800" dirty="0" smtClean="0"/>
              <a:t>4. Who do they teach?</a:t>
            </a:r>
          </a:p>
          <a:p>
            <a:r>
              <a:rPr lang="en-US" sz="2800" dirty="0" smtClean="0"/>
              <a:t>5. Who guides the teaching office in the Church?</a:t>
            </a:r>
          </a:p>
          <a:p>
            <a:r>
              <a:rPr lang="en-US" sz="2800" dirty="0" smtClean="0"/>
              <a:t>6. What special gift does the teaching office possess?</a:t>
            </a:r>
          </a:p>
          <a:p>
            <a:r>
              <a:rPr lang="en-US" sz="2800" dirty="0" smtClean="0"/>
              <a:t>7. What teachings are protected from error?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Chapter 2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/>
              <a:t>1. How does inspiration work? Did it take away the free will of the writers?</a:t>
            </a:r>
          </a:p>
          <a:p>
            <a:r>
              <a:rPr lang="en-US" dirty="0" smtClean="0"/>
              <a:t>2. What aspects of the writing were not inspired?</a:t>
            </a:r>
          </a:p>
          <a:p>
            <a:r>
              <a:rPr lang="en-US" dirty="0" smtClean="0"/>
              <a:t>3. How do we know that there are not any errors in the Bible with regard to the teaching needed for salvation?</a:t>
            </a:r>
          </a:p>
          <a:p>
            <a:r>
              <a:rPr lang="en-US" dirty="0" smtClean="0"/>
              <a:t>4. Who are the successors of Peter and the apostles? What is their teaching authority called?</a:t>
            </a:r>
          </a:p>
          <a:p>
            <a:r>
              <a:rPr lang="en-US" dirty="0" smtClean="0"/>
              <a:t>5. Who guides the teaching office in the Church?</a:t>
            </a:r>
          </a:p>
          <a:p>
            <a:r>
              <a:rPr lang="en-US" dirty="0" smtClean="0"/>
              <a:t>6. What special gift does the teaching office possess?</a:t>
            </a:r>
          </a:p>
          <a:p>
            <a:r>
              <a:rPr lang="en-US" dirty="0" smtClean="0"/>
              <a:t>7. What teachings are protected from error?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Defend your Faith by answering the following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What is the difference between the Catholic and Protestant Bibles?</a:t>
            </a:r>
          </a:p>
          <a:p>
            <a:r>
              <a:rPr lang="en-US" dirty="0" smtClean="0"/>
              <a:t>2. Why do we need both the Old and New Testaments?</a:t>
            </a:r>
          </a:p>
          <a:p>
            <a:r>
              <a:rPr lang="en-US" dirty="0" smtClean="0"/>
              <a:t>3. As Protestants, we believe in following only the Bible. Why do you have a Pope?</a:t>
            </a:r>
          </a:p>
          <a:p>
            <a:r>
              <a:rPr lang="en-US" dirty="0" smtClean="0"/>
              <a:t>4. How can you say a human man (the Pope) is infallible? Doesn’t he sin like everyone else?</a:t>
            </a:r>
          </a:p>
          <a:p>
            <a:r>
              <a:rPr lang="en-US" dirty="0" smtClean="0"/>
              <a:t>5. The Bible is just a book written by humans. It is just like the Qur’an right?</a:t>
            </a:r>
          </a:p>
          <a:p>
            <a:r>
              <a:rPr lang="en-US" dirty="0" smtClean="0"/>
              <a:t>6. The Catholic Church says Mary appeared in Fatima. Is this </a:t>
            </a:r>
            <a:r>
              <a:rPr lang="en-US" smtClean="0"/>
              <a:t>divine revelation?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451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History and Divine Revelation</vt:lpstr>
      <vt:lpstr>The Bible</vt:lpstr>
      <vt:lpstr>The Magisterium</vt:lpstr>
      <vt:lpstr>Chapter 2 Review</vt:lpstr>
      <vt:lpstr>Defend your Faith by answering the following questions…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kpompeii</dc:creator>
  <cp:lastModifiedBy>kpompeii</cp:lastModifiedBy>
  <cp:revision>7</cp:revision>
  <dcterms:created xsi:type="dcterms:W3CDTF">2016-09-07T15:21:12Z</dcterms:created>
  <dcterms:modified xsi:type="dcterms:W3CDTF">2016-09-15T19:05:13Z</dcterms:modified>
</cp:coreProperties>
</file>